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1"/>
  </p:notesMasterIdLst>
  <p:sldIdLst>
    <p:sldId id="256" r:id="rId2"/>
    <p:sldId id="274" r:id="rId3"/>
    <p:sldId id="282" r:id="rId4"/>
    <p:sldId id="311" r:id="rId5"/>
    <p:sldId id="309" r:id="rId6"/>
    <p:sldId id="259" r:id="rId7"/>
    <p:sldId id="284" r:id="rId8"/>
    <p:sldId id="310" r:id="rId9"/>
    <p:sldId id="276" r:id="rId10"/>
  </p:sldIdLst>
  <p:sldSz cx="9144000" cy="5143500" type="screen16x9"/>
  <p:notesSz cx="6858000" cy="9144000"/>
  <p:embeddedFontLst>
    <p:embeddedFont>
      <p:font typeface="Karla" pitchFamily="2" charset="0"/>
      <p:regular r:id="rId12"/>
      <p:bold r:id="rId13"/>
    </p:embeddedFont>
    <p:embeddedFont>
      <p:font typeface="Red Hat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10EC8-9B71-4D86-BA26-58955ED13E68}" v="22" dt="2023-03-06T04:11:25.388"/>
  </p1510:revLst>
</p1510:revInfo>
</file>

<file path=ppt/tableStyles.xml><?xml version="1.0" encoding="utf-8"?>
<a:tblStyleLst xmlns:a="http://schemas.openxmlformats.org/drawingml/2006/main" def="{80960DF9-CCC9-473A-9CFC-76D9B16782AD}">
  <a:tblStyle styleId="{80960DF9-CCC9-473A-9CFC-76D9B16782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Budik" userId="7a59e9f6-eba0-4bfe-bf3d-458f7dcee7ea" providerId="ADAL" clId="{A9510EC8-9B71-4D86-BA26-58955ED13E68}"/>
    <pc:docChg chg="undo redo custSel addSld delSld modSld sldOrd">
      <pc:chgData name="Emily Budik" userId="7a59e9f6-eba0-4bfe-bf3d-458f7dcee7ea" providerId="ADAL" clId="{A9510EC8-9B71-4D86-BA26-58955ED13E68}" dt="2023-03-06T20:46:28.451" v="1141" actId="47"/>
      <pc:docMkLst>
        <pc:docMk/>
      </pc:docMkLst>
      <pc:sldChg chg="add del">
        <pc:chgData name="Emily Budik" userId="7a59e9f6-eba0-4bfe-bf3d-458f7dcee7ea" providerId="ADAL" clId="{A9510EC8-9B71-4D86-BA26-58955ED13E68}" dt="2023-03-06T15:28:24.392" v="1122" actId="47"/>
        <pc:sldMkLst>
          <pc:docMk/>
          <pc:sldMk cId="0" sldId="256"/>
        </pc:sldMkLst>
      </pc:sldChg>
      <pc:sldChg chg="addSp delSp modSp mod">
        <pc:chgData name="Emily Budik" userId="7a59e9f6-eba0-4bfe-bf3d-458f7dcee7ea" providerId="ADAL" clId="{A9510EC8-9B71-4D86-BA26-58955ED13E68}" dt="2023-03-03T02:28:41.612" v="997" actId="20577"/>
        <pc:sldMkLst>
          <pc:docMk/>
          <pc:sldMk cId="0" sldId="259"/>
        </pc:sldMkLst>
        <pc:spChg chg="add del mod">
          <ac:chgData name="Emily Budik" userId="7a59e9f6-eba0-4bfe-bf3d-458f7dcee7ea" providerId="ADAL" clId="{A9510EC8-9B71-4D86-BA26-58955ED13E68}" dt="2023-03-02T18:00:27.289" v="288"/>
          <ac:spMkLst>
            <pc:docMk/>
            <pc:sldMk cId="0" sldId="259"/>
            <ac:spMk id="4" creationId="{5BEF6FA0-9A83-E7DF-FD06-E1A3B8C8EE75}"/>
          </ac:spMkLst>
        </pc:spChg>
        <pc:spChg chg="add mod">
          <ac:chgData name="Emily Budik" userId="7a59e9f6-eba0-4bfe-bf3d-458f7dcee7ea" providerId="ADAL" clId="{A9510EC8-9B71-4D86-BA26-58955ED13E68}" dt="2023-03-03T02:26:32.039" v="794" actId="1076"/>
          <ac:spMkLst>
            <pc:docMk/>
            <pc:sldMk cId="0" sldId="259"/>
            <ac:spMk id="4" creationId="{EA383FCE-5AEE-0AD1-2D65-03E04DCD6B98}"/>
          </ac:spMkLst>
        </pc:spChg>
        <pc:spChg chg="add del mod">
          <ac:chgData name="Emily Budik" userId="7a59e9f6-eba0-4bfe-bf3d-458f7dcee7ea" providerId="ADAL" clId="{A9510EC8-9B71-4D86-BA26-58955ED13E68}" dt="2023-03-03T02:26:00.934" v="789" actId="478"/>
          <ac:spMkLst>
            <pc:docMk/>
            <pc:sldMk cId="0" sldId="259"/>
            <ac:spMk id="5" creationId="{D5DFB6A2-8B22-C778-3F16-D4F065085156}"/>
          </ac:spMkLst>
        </pc:spChg>
        <pc:spChg chg="add mod">
          <ac:chgData name="Emily Budik" userId="7a59e9f6-eba0-4bfe-bf3d-458f7dcee7ea" providerId="ADAL" clId="{A9510EC8-9B71-4D86-BA26-58955ED13E68}" dt="2023-03-03T02:28:41.612" v="997" actId="20577"/>
          <ac:spMkLst>
            <pc:docMk/>
            <pc:sldMk cId="0" sldId="259"/>
            <ac:spMk id="6" creationId="{B0395E40-B9B5-4F77-131B-D06B3CD9ED64}"/>
          </ac:spMkLst>
        </pc:spChg>
      </pc:sldChg>
      <pc:sldChg chg="addSp delSp modSp mod modNotesTx">
        <pc:chgData name="Emily Budik" userId="7a59e9f6-eba0-4bfe-bf3d-458f7dcee7ea" providerId="ADAL" clId="{A9510EC8-9B71-4D86-BA26-58955ED13E68}" dt="2023-03-06T15:10:45.426" v="1118" actId="20577"/>
        <pc:sldMkLst>
          <pc:docMk/>
          <pc:sldMk cId="0" sldId="274"/>
        </pc:sldMkLst>
        <pc:spChg chg="add mod">
          <ac:chgData name="Emily Budik" userId="7a59e9f6-eba0-4bfe-bf3d-458f7dcee7ea" providerId="ADAL" clId="{A9510EC8-9B71-4D86-BA26-58955ED13E68}" dt="2023-03-03T02:17:33.479" v="555" actId="1076"/>
          <ac:spMkLst>
            <pc:docMk/>
            <pc:sldMk cId="0" sldId="274"/>
            <ac:spMk id="5" creationId="{658CCE00-6A8B-59EB-B572-28D84DC97EFD}"/>
          </ac:spMkLst>
        </pc:spChg>
        <pc:spChg chg="mod">
          <ac:chgData name="Emily Budik" userId="7a59e9f6-eba0-4bfe-bf3d-458f7dcee7ea" providerId="ADAL" clId="{A9510EC8-9B71-4D86-BA26-58955ED13E68}" dt="2023-03-03T02:17:42.675" v="556" actId="1076"/>
          <ac:spMkLst>
            <pc:docMk/>
            <pc:sldMk cId="0" sldId="274"/>
            <ac:spMk id="29" creationId="{DC0B3B14-F2D6-08D8-A234-613060A02253}"/>
          </ac:spMkLst>
        </pc:spChg>
        <pc:spChg chg="mod">
          <ac:chgData name="Emily Budik" userId="7a59e9f6-eba0-4bfe-bf3d-458f7dcee7ea" providerId="ADAL" clId="{A9510EC8-9B71-4D86-BA26-58955ED13E68}" dt="2023-03-03T02:17:46.818" v="557" actId="1076"/>
          <ac:spMkLst>
            <pc:docMk/>
            <pc:sldMk cId="0" sldId="274"/>
            <ac:spMk id="30" creationId="{C6D845CF-45C1-7623-A1E4-AF36C1A8CCFD}"/>
          </ac:spMkLst>
        </pc:spChg>
        <pc:graphicFrameChg chg="add del modGraphic">
          <ac:chgData name="Emily Budik" userId="7a59e9f6-eba0-4bfe-bf3d-458f7dcee7ea" providerId="ADAL" clId="{A9510EC8-9B71-4D86-BA26-58955ED13E68}" dt="2023-03-02T17:57:02.844" v="265" actId="27309"/>
          <ac:graphicFrameMkLst>
            <pc:docMk/>
            <pc:sldMk cId="0" sldId="274"/>
            <ac:graphicFrameMk id="4" creationId="{415C2FC5-F1EF-04C2-6689-912D12905B56}"/>
          </ac:graphicFrameMkLst>
        </pc:graphicFrameChg>
      </pc:sldChg>
      <pc:sldChg chg="add">
        <pc:chgData name="Emily Budik" userId="7a59e9f6-eba0-4bfe-bf3d-458f7dcee7ea" providerId="ADAL" clId="{A9510EC8-9B71-4D86-BA26-58955ED13E68}" dt="2023-03-03T02:48:43.618" v="998"/>
        <pc:sldMkLst>
          <pc:docMk/>
          <pc:sldMk cId="0" sldId="276"/>
        </pc:sldMkLst>
      </pc:sldChg>
      <pc:sldChg chg="addSp delSp modSp mod">
        <pc:chgData name="Emily Budik" userId="7a59e9f6-eba0-4bfe-bf3d-458f7dcee7ea" providerId="ADAL" clId="{A9510EC8-9B71-4D86-BA26-58955ED13E68}" dt="2023-03-03T02:17:57.153" v="559" actId="478"/>
        <pc:sldMkLst>
          <pc:docMk/>
          <pc:sldMk cId="0" sldId="282"/>
        </pc:sldMkLst>
        <pc:spChg chg="add del mod">
          <ac:chgData name="Emily Budik" userId="7a59e9f6-eba0-4bfe-bf3d-458f7dcee7ea" providerId="ADAL" clId="{A9510EC8-9B71-4D86-BA26-58955ED13E68}" dt="2023-03-03T02:17:57.153" v="559" actId="478"/>
          <ac:spMkLst>
            <pc:docMk/>
            <pc:sldMk cId="0" sldId="282"/>
            <ac:spMk id="3" creationId="{B33DCF79-D4CF-F31E-B82F-7AC42AC0A716}"/>
          </ac:spMkLst>
        </pc:spChg>
        <pc:spChg chg="add mod">
          <ac:chgData name="Emily Budik" userId="7a59e9f6-eba0-4bfe-bf3d-458f7dcee7ea" providerId="ADAL" clId="{A9510EC8-9B71-4D86-BA26-58955ED13E68}" dt="2023-03-03T02:17:54.952" v="558"/>
          <ac:spMkLst>
            <pc:docMk/>
            <pc:sldMk cId="0" sldId="282"/>
            <ac:spMk id="4" creationId="{7C3663C3-0AF2-BAF2-4CC0-0BFF3A869FF3}"/>
          </ac:spMkLst>
        </pc:spChg>
      </pc:sldChg>
      <pc:sldChg chg="addSp delSp modSp add mod ord modNotes">
        <pc:chgData name="Emily Budik" userId="7a59e9f6-eba0-4bfe-bf3d-458f7dcee7ea" providerId="ADAL" clId="{A9510EC8-9B71-4D86-BA26-58955ED13E68}" dt="2023-03-03T02:19:35.680" v="584" actId="208"/>
        <pc:sldMkLst>
          <pc:docMk/>
          <pc:sldMk cId="0" sldId="284"/>
        </pc:sldMkLst>
        <pc:spChg chg="add mod">
          <ac:chgData name="Emily Budik" userId="7a59e9f6-eba0-4bfe-bf3d-458f7dcee7ea" providerId="ADAL" clId="{A9510EC8-9B71-4D86-BA26-58955ED13E68}" dt="2023-03-03T02:18:48.157" v="578" actId="1076"/>
          <ac:spMkLst>
            <pc:docMk/>
            <pc:sldMk cId="0" sldId="284"/>
            <ac:spMk id="2" creationId="{3BACEA44-C890-E04E-B7F9-1FC71C3AE3AD}"/>
          </ac:spMkLst>
        </pc:spChg>
        <pc:spChg chg="mod">
          <ac:chgData name="Emily Budik" userId="7a59e9f6-eba0-4bfe-bf3d-458f7dcee7ea" providerId="ADAL" clId="{A9510EC8-9B71-4D86-BA26-58955ED13E68}" dt="2023-03-02T17:13:38.420" v="238" actId="20577"/>
          <ac:spMkLst>
            <pc:docMk/>
            <pc:sldMk cId="0" sldId="284"/>
            <ac:spMk id="582" creationId="{00000000-0000-0000-0000-000000000000}"/>
          </ac:spMkLst>
        </pc:spChg>
        <pc:spChg chg="mod">
          <ac:chgData name="Emily Budik" userId="7a59e9f6-eba0-4bfe-bf3d-458f7dcee7ea" providerId="ADAL" clId="{A9510EC8-9B71-4D86-BA26-58955ED13E68}" dt="2023-03-02T17:13:57.858" v="260" actId="20577"/>
          <ac:spMkLst>
            <pc:docMk/>
            <pc:sldMk cId="0" sldId="284"/>
            <ac:spMk id="583" creationId="{00000000-0000-0000-0000-000000000000}"/>
          </ac:spMkLst>
        </pc:spChg>
        <pc:spChg chg="del mod">
          <ac:chgData name="Emily Budik" userId="7a59e9f6-eba0-4bfe-bf3d-458f7dcee7ea" providerId="ADAL" clId="{A9510EC8-9B71-4D86-BA26-58955ED13E68}" dt="2023-03-02T17:14:03.957" v="263" actId="478"/>
          <ac:spMkLst>
            <pc:docMk/>
            <pc:sldMk cId="0" sldId="284"/>
            <ac:spMk id="584" creationId="{00000000-0000-0000-0000-000000000000}"/>
          </ac:spMkLst>
        </pc:spChg>
        <pc:spChg chg="del mod">
          <ac:chgData name="Emily Budik" userId="7a59e9f6-eba0-4bfe-bf3d-458f7dcee7ea" providerId="ADAL" clId="{A9510EC8-9B71-4D86-BA26-58955ED13E68}" dt="2023-03-02T17:13:17.254" v="231" actId="478"/>
          <ac:spMkLst>
            <pc:docMk/>
            <pc:sldMk cId="0" sldId="284"/>
            <ac:spMk id="585" creationId="{00000000-0000-0000-0000-000000000000}"/>
          </ac:spMkLst>
        </pc:spChg>
        <pc:spChg chg="mod">
          <ac:chgData name="Emily Budik" userId="7a59e9f6-eba0-4bfe-bf3d-458f7dcee7ea" providerId="ADAL" clId="{A9510EC8-9B71-4D86-BA26-58955ED13E68}" dt="2023-03-02T17:13:49.794" v="253" actId="1076"/>
          <ac:spMkLst>
            <pc:docMk/>
            <pc:sldMk cId="0" sldId="284"/>
            <ac:spMk id="586" creationId="{00000000-0000-0000-0000-000000000000}"/>
          </ac:spMkLst>
        </pc:spChg>
        <pc:spChg chg="del mod">
          <ac:chgData name="Emily Budik" userId="7a59e9f6-eba0-4bfe-bf3d-458f7dcee7ea" providerId="ADAL" clId="{A9510EC8-9B71-4D86-BA26-58955ED13E68}" dt="2023-03-02T17:14:02.743" v="262" actId="478"/>
          <ac:spMkLst>
            <pc:docMk/>
            <pc:sldMk cId="0" sldId="284"/>
            <ac:spMk id="587" creationId="{00000000-0000-0000-0000-000000000000}"/>
          </ac:spMkLst>
        </pc:spChg>
        <pc:picChg chg="add mod">
          <ac:chgData name="Emily Budik" userId="7a59e9f6-eba0-4bfe-bf3d-458f7dcee7ea" providerId="ADAL" clId="{A9510EC8-9B71-4D86-BA26-58955ED13E68}" dt="2023-03-02T17:13:25.368" v="233" actId="14100"/>
          <ac:picMkLst>
            <pc:docMk/>
            <pc:sldMk cId="0" sldId="284"/>
            <ac:picMk id="3" creationId="{D21F5237-1BA9-C40B-A306-EB68DAF7794C}"/>
          </ac:picMkLst>
        </pc:picChg>
        <pc:picChg chg="add mod">
          <ac:chgData name="Emily Budik" userId="7a59e9f6-eba0-4bfe-bf3d-458f7dcee7ea" providerId="ADAL" clId="{A9510EC8-9B71-4D86-BA26-58955ED13E68}" dt="2023-03-03T02:19:03.884" v="581" actId="1076"/>
          <ac:picMkLst>
            <pc:docMk/>
            <pc:sldMk cId="0" sldId="284"/>
            <ac:picMk id="4" creationId="{AF6E8AD9-9681-4DF9-CCED-70C6CBB7E555}"/>
          </ac:picMkLst>
        </pc:picChg>
        <pc:cxnChg chg="add mod">
          <ac:chgData name="Emily Budik" userId="7a59e9f6-eba0-4bfe-bf3d-458f7dcee7ea" providerId="ADAL" clId="{A9510EC8-9B71-4D86-BA26-58955ED13E68}" dt="2023-03-03T02:19:35.680" v="584" actId="208"/>
          <ac:cxnSpMkLst>
            <pc:docMk/>
            <pc:sldMk cId="0" sldId="284"/>
            <ac:cxnSpMk id="6" creationId="{30AD6085-C674-DC6D-6A6F-C92831649892}"/>
          </ac:cxnSpMkLst>
        </pc:cxnChg>
      </pc:sldChg>
      <pc:sldChg chg="addSp delSp modSp mod">
        <pc:chgData name="Emily Budik" userId="7a59e9f6-eba0-4bfe-bf3d-458f7dcee7ea" providerId="ADAL" clId="{A9510EC8-9B71-4D86-BA26-58955ED13E68}" dt="2023-03-03T02:25:42.849" v="785" actId="1076"/>
        <pc:sldMkLst>
          <pc:docMk/>
          <pc:sldMk cId="72778218" sldId="309"/>
        </pc:sldMkLst>
        <pc:spChg chg="add mod">
          <ac:chgData name="Emily Budik" userId="7a59e9f6-eba0-4bfe-bf3d-458f7dcee7ea" providerId="ADAL" clId="{A9510EC8-9B71-4D86-BA26-58955ED13E68}" dt="2023-03-03T02:25:42.849" v="785" actId="1076"/>
          <ac:spMkLst>
            <pc:docMk/>
            <pc:sldMk cId="72778218" sldId="309"/>
            <ac:spMk id="2" creationId="{6A58E0C8-5347-1BC8-6A88-6FC90C947B29}"/>
          </ac:spMkLst>
        </pc:spChg>
        <pc:spChg chg="add mod">
          <ac:chgData name="Emily Budik" userId="7a59e9f6-eba0-4bfe-bf3d-458f7dcee7ea" providerId="ADAL" clId="{A9510EC8-9B71-4D86-BA26-58955ED13E68}" dt="2023-03-03T02:25:39.510" v="784" actId="404"/>
          <ac:spMkLst>
            <pc:docMk/>
            <pc:sldMk cId="72778218" sldId="309"/>
            <ac:spMk id="3" creationId="{B7259AB4-5208-7915-69BB-85F47F02FAC7}"/>
          </ac:spMkLst>
        </pc:spChg>
        <pc:picChg chg="add del mod">
          <ac:chgData name="Emily Budik" userId="7a59e9f6-eba0-4bfe-bf3d-458f7dcee7ea" providerId="ADAL" clId="{A9510EC8-9B71-4D86-BA26-58955ED13E68}" dt="2023-03-03T02:20:35.746" v="621" actId="22"/>
          <ac:picMkLst>
            <pc:docMk/>
            <pc:sldMk cId="72778218" sldId="309"/>
            <ac:picMk id="7" creationId="{458B818F-DAD9-79C9-7BBE-0B71598426F7}"/>
          </ac:picMkLst>
        </pc:picChg>
      </pc:sldChg>
      <pc:sldChg chg="addSp modSp add mod">
        <pc:chgData name="Emily Budik" userId="7a59e9f6-eba0-4bfe-bf3d-458f7dcee7ea" providerId="ADAL" clId="{A9510EC8-9B71-4D86-BA26-58955ED13E68}" dt="2023-03-06T04:14:10.165" v="1093" actId="20577"/>
        <pc:sldMkLst>
          <pc:docMk/>
          <pc:sldMk cId="0" sldId="310"/>
        </pc:sldMkLst>
        <pc:spChg chg="add mod">
          <ac:chgData name="Emily Budik" userId="7a59e9f6-eba0-4bfe-bf3d-458f7dcee7ea" providerId="ADAL" clId="{A9510EC8-9B71-4D86-BA26-58955ED13E68}" dt="2023-03-06T04:14:10.165" v="1093" actId="20577"/>
          <ac:spMkLst>
            <pc:docMk/>
            <pc:sldMk cId="0" sldId="310"/>
            <ac:spMk id="4" creationId="{4DB7CCCB-2B84-1EEE-5435-29CDD1C62E3C}"/>
          </ac:spMkLst>
        </pc:spChg>
        <pc:spChg chg="add mod">
          <ac:chgData name="Emily Budik" userId="7a59e9f6-eba0-4bfe-bf3d-458f7dcee7ea" providerId="ADAL" clId="{A9510EC8-9B71-4D86-BA26-58955ED13E68}" dt="2023-03-06T04:11:29.598" v="1030" actId="1076"/>
          <ac:spMkLst>
            <pc:docMk/>
            <pc:sldMk cId="0" sldId="310"/>
            <ac:spMk id="5" creationId="{086BABCA-B6F8-0907-238B-2B93464B9DF0}"/>
          </ac:spMkLst>
        </pc:spChg>
        <pc:spChg chg="mod">
          <ac:chgData name="Emily Budik" userId="7a59e9f6-eba0-4bfe-bf3d-458f7dcee7ea" providerId="ADAL" clId="{A9510EC8-9B71-4D86-BA26-58955ED13E68}" dt="2023-03-06T04:09:41.761" v="1004" actId="1076"/>
          <ac:spMkLst>
            <pc:docMk/>
            <pc:sldMk cId="0" sldId="310"/>
            <ac:spMk id="547" creationId="{00000000-0000-0000-0000-000000000000}"/>
          </ac:spMkLst>
        </pc:spChg>
        <pc:spChg chg="mod">
          <ac:chgData name="Emily Budik" userId="7a59e9f6-eba0-4bfe-bf3d-458f7dcee7ea" providerId="ADAL" clId="{A9510EC8-9B71-4D86-BA26-58955ED13E68}" dt="2023-03-06T04:09:33.804" v="1003" actId="1076"/>
          <ac:spMkLst>
            <pc:docMk/>
            <pc:sldMk cId="0" sldId="310"/>
            <ac:spMk id="548" creationId="{00000000-0000-0000-0000-000000000000}"/>
          </ac:spMkLst>
        </pc:spChg>
        <pc:picChg chg="mod">
          <ac:chgData name="Emily Budik" userId="7a59e9f6-eba0-4bfe-bf3d-458f7dcee7ea" providerId="ADAL" clId="{A9510EC8-9B71-4D86-BA26-58955ED13E68}" dt="2023-03-02T16:20:43.500" v="91" actId="1076"/>
          <ac:picMkLst>
            <pc:docMk/>
            <pc:sldMk cId="0" sldId="310"/>
            <ac:picMk id="2" creationId="{72465BB2-6A1B-ABB6-B023-FBA2A0F50A08}"/>
          </ac:picMkLst>
        </pc:picChg>
        <pc:picChg chg="mod">
          <ac:chgData name="Emily Budik" userId="7a59e9f6-eba0-4bfe-bf3d-458f7dcee7ea" providerId="ADAL" clId="{A9510EC8-9B71-4D86-BA26-58955ED13E68}" dt="2023-03-02T16:20:47.261" v="93" actId="1076"/>
          <ac:picMkLst>
            <pc:docMk/>
            <pc:sldMk cId="0" sldId="310"/>
            <ac:picMk id="3" creationId="{1DBD95CD-300D-07FA-AE4E-EFED213FD89D}"/>
          </ac:picMkLst>
        </pc:picChg>
        <pc:picChg chg="mod">
          <ac:chgData name="Emily Budik" userId="7a59e9f6-eba0-4bfe-bf3d-458f7dcee7ea" providerId="ADAL" clId="{A9510EC8-9B71-4D86-BA26-58955ED13E68}" dt="2023-03-06T04:09:33.804" v="1003" actId="1076"/>
          <ac:picMkLst>
            <pc:docMk/>
            <pc:sldMk cId="0" sldId="310"/>
            <ac:picMk id="546" creationId="{00000000-0000-0000-0000-000000000000}"/>
          </ac:picMkLst>
        </pc:picChg>
      </pc:sldChg>
      <pc:sldChg chg="new del">
        <pc:chgData name="Emily Budik" userId="7a59e9f6-eba0-4bfe-bf3d-458f7dcee7ea" providerId="ADAL" clId="{A9510EC8-9B71-4D86-BA26-58955ED13E68}" dt="2023-03-02T16:12:49.040" v="3" actId="47"/>
        <pc:sldMkLst>
          <pc:docMk/>
          <pc:sldMk cId="980167709" sldId="310"/>
        </pc:sldMkLst>
      </pc:sldChg>
      <pc:sldChg chg="new del">
        <pc:chgData name="Emily Budik" userId="7a59e9f6-eba0-4bfe-bf3d-458f7dcee7ea" providerId="ADAL" clId="{A9510EC8-9B71-4D86-BA26-58955ED13E68}" dt="2023-03-02T16:10:31.327" v="1" actId="47"/>
        <pc:sldMkLst>
          <pc:docMk/>
          <pc:sldMk cId="3114664565" sldId="310"/>
        </pc:sldMkLst>
      </pc:sldChg>
      <pc:sldChg chg="new del">
        <pc:chgData name="Emily Budik" userId="7a59e9f6-eba0-4bfe-bf3d-458f7dcee7ea" providerId="ADAL" clId="{A9510EC8-9B71-4D86-BA26-58955ED13E68}" dt="2023-03-02T16:21:04.483" v="96" actId="47"/>
        <pc:sldMkLst>
          <pc:docMk/>
          <pc:sldMk cId="330131223" sldId="311"/>
        </pc:sldMkLst>
      </pc:sldChg>
      <pc:sldChg chg="addSp delSp modSp new mod">
        <pc:chgData name="Emily Budik" userId="7a59e9f6-eba0-4bfe-bf3d-458f7dcee7ea" providerId="ADAL" clId="{A9510EC8-9B71-4D86-BA26-58955ED13E68}" dt="2023-03-02T17:02:35.037" v="217" actId="20577"/>
        <pc:sldMkLst>
          <pc:docMk/>
          <pc:sldMk cId="921995519" sldId="311"/>
        </pc:sldMkLst>
        <pc:spChg chg="del">
          <ac:chgData name="Emily Budik" userId="7a59e9f6-eba0-4bfe-bf3d-458f7dcee7ea" providerId="ADAL" clId="{A9510EC8-9B71-4D86-BA26-58955ED13E68}" dt="2023-03-02T17:00:59.044" v="181" actId="478"/>
          <ac:spMkLst>
            <pc:docMk/>
            <pc:sldMk cId="921995519" sldId="311"/>
            <ac:spMk id="2" creationId="{116BFC61-37CA-5231-08E5-B6B8ADD6C69A}"/>
          </ac:spMkLst>
        </pc:spChg>
        <pc:spChg chg="del">
          <ac:chgData name="Emily Budik" userId="7a59e9f6-eba0-4bfe-bf3d-458f7dcee7ea" providerId="ADAL" clId="{A9510EC8-9B71-4D86-BA26-58955ED13E68}" dt="2023-03-02T17:00:55.972" v="180" actId="478"/>
          <ac:spMkLst>
            <pc:docMk/>
            <pc:sldMk cId="921995519" sldId="311"/>
            <ac:spMk id="3" creationId="{F97133CF-92A0-FAD9-0506-CDDB02297F41}"/>
          </ac:spMkLst>
        </pc:spChg>
        <pc:spChg chg="add del mod">
          <ac:chgData name="Emily Budik" userId="7a59e9f6-eba0-4bfe-bf3d-458f7dcee7ea" providerId="ADAL" clId="{A9510EC8-9B71-4D86-BA26-58955ED13E68}" dt="2023-03-02T16:59:03.098" v="132"/>
          <ac:spMkLst>
            <pc:docMk/>
            <pc:sldMk cId="921995519" sldId="311"/>
            <ac:spMk id="16" creationId="{6AF41CDB-756D-B585-DBDE-7761A561E895}"/>
          </ac:spMkLst>
        </pc:spChg>
        <pc:spChg chg="add mod">
          <ac:chgData name="Emily Budik" userId="7a59e9f6-eba0-4bfe-bf3d-458f7dcee7ea" providerId="ADAL" clId="{A9510EC8-9B71-4D86-BA26-58955ED13E68}" dt="2023-03-02T17:02:35.037" v="217" actId="20577"/>
          <ac:spMkLst>
            <pc:docMk/>
            <pc:sldMk cId="921995519" sldId="311"/>
            <ac:spMk id="17" creationId="{5A726921-D7EB-F44E-878C-5183CFD58B59}"/>
          </ac:spMkLst>
        </pc:spChg>
        <pc:picChg chg="add del mod">
          <ac:chgData name="Emily Budik" userId="7a59e9f6-eba0-4bfe-bf3d-458f7dcee7ea" providerId="ADAL" clId="{A9510EC8-9B71-4D86-BA26-58955ED13E68}" dt="2023-03-02T16:58:31.082" v="127" actId="478"/>
          <ac:picMkLst>
            <pc:docMk/>
            <pc:sldMk cId="921995519" sldId="311"/>
            <ac:picMk id="4" creationId="{D0733030-8417-E81C-D0FC-3630D4C14176}"/>
          </ac:picMkLst>
        </pc:picChg>
        <pc:picChg chg="add mod ord">
          <ac:chgData name="Emily Budik" userId="7a59e9f6-eba0-4bfe-bf3d-458f7dcee7ea" providerId="ADAL" clId="{A9510EC8-9B71-4D86-BA26-58955ED13E68}" dt="2023-03-02T17:02:07.240" v="205" actId="1076"/>
          <ac:picMkLst>
            <pc:docMk/>
            <pc:sldMk cId="921995519" sldId="311"/>
            <ac:picMk id="5" creationId="{5EC288A2-B5B8-C081-561D-27F13109BF56}"/>
          </ac:picMkLst>
        </pc:picChg>
        <pc:picChg chg="add mod">
          <ac:chgData name="Emily Budik" userId="7a59e9f6-eba0-4bfe-bf3d-458f7dcee7ea" providerId="ADAL" clId="{A9510EC8-9B71-4D86-BA26-58955ED13E68}" dt="2023-03-02T17:02:13.861" v="208" actId="1076"/>
          <ac:picMkLst>
            <pc:docMk/>
            <pc:sldMk cId="921995519" sldId="311"/>
            <ac:picMk id="6" creationId="{8CB0C1D6-EC4B-C8BA-9782-0E10CDE61EAE}"/>
          </ac:picMkLst>
        </pc:picChg>
        <pc:picChg chg="add mod modCrop">
          <ac:chgData name="Emily Budik" userId="7a59e9f6-eba0-4bfe-bf3d-458f7dcee7ea" providerId="ADAL" clId="{A9510EC8-9B71-4D86-BA26-58955ED13E68}" dt="2023-03-02T17:02:09.658" v="206" actId="1076"/>
          <ac:picMkLst>
            <pc:docMk/>
            <pc:sldMk cId="921995519" sldId="311"/>
            <ac:picMk id="7" creationId="{B15F774B-D56E-3C82-0BA4-9657DF7EF800}"/>
          </ac:picMkLst>
        </pc:picChg>
        <pc:picChg chg="add del mod ord">
          <ac:chgData name="Emily Budik" userId="7a59e9f6-eba0-4bfe-bf3d-458f7dcee7ea" providerId="ADAL" clId="{A9510EC8-9B71-4D86-BA26-58955ED13E68}" dt="2023-03-02T17:01:07.476" v="184" actId="478"/>
          <ac:picMkLst>
            <pc:docMk/>
            <pc:sldMk cId="921995519" sldId="311"/>
            <ac:picMk id="8" creationId="{9E114DAA-348A-13C6-DD6D-0512281F26F1}"/>
          </ac:picMkLst>
        </pc:picChg>
        <pc:picChg chg="add del mod">
          <ac:chgData name="Emily Budik" userId="7a59e9f6-eba0-4bfe-bf3d-458f7dcee7ea" providerId="ADAL" clId="{A9510EC8-9B71-4D86-BA26-58955ED13E68}" dt="2023-03-02T17:00:42.746" v="172" actId="478"/>
          <ac:picMkLst>
            <pc:docMk/>
            <pc:sldMk cId="921995519" sldId="311"/>
            <ac:picMk id="9" creationId="{EA57D978-C51F-953C-F40D-5E2298D0AF1E}"/>
          </ac:picMkLst>
        </pc:picChg>
        <pc:picChg chg="add del mod">
          <ac:chgData name="Emily Budik" userId="7a59e9f6-eba0-4bfe-bf3d-458f7dcee7ea" providerId="ADAL" clId="{A9510EC8-9B71-4D86-BA26-58955ED13E68}" dt="2023-03-02T17:00:36.455" v="169" actId="478"/>
          <ac:picMkLst>
            <pc:docMk/>
            <pc:sldMk cId="921995519" sldId="311"/>
            <ac:picMk id="10" creationId="{647EAAB5-1D01-3984-C9F4-3404898D2815}"/>
          </ac:picMkLst>
        </pc:picChg>
        <pc:picChg chg="add del mod">
          <ac:chgData name="Emily Budik" userId="7a59e9f6-eba0-4bfe-bf3d-458f7dcee7ea" providerId="ADAL" clId="{A9510EC8-9B71-4D86-BA26-58955ED13E68}" dt="2023-03-02T17:00:35.610" v="168" actId="478"/>
          <ac:picMkLst>
            <pc:docMk/>
            <pc:sldMk cId="921995519" sldId="311"/>
            <ac:picMk id="11" creationId="{7F380103-6BE0-9151-4A4D-30483DCECA45}"/>
          </ac:picMkLst>
        </pc:picChg>
        <pc:picChg chg="add mod">
          <ac:chgData name="Emily Budik" userId="7a59e9f6-eba0-4bfe-bf3d-458f7dcee7ea" providerId="ADAL" clId="{A9510EC8-9B71-4D86-BA26-58955ED13E68}" dt="2023-03-02T17:02:12.047" v="207" actId="1076"/>
          <ac:picMkLst>
            <pc:docMk/>
            <pc:sldMk cId="921995519" sldId="311"/>
            <ac:picMk id="13" creationId="{77D64BAE-7055-B841-E7CC-82BEDDAE677E}"/>
          </ac:picMkLst>
        </pc:picChg>
        <pc:picChg chg="add mod">
          <ac:chgData name="Emily Budik" userId="7a59e9f6-eba0-4bfe-bf3d-458f7dcee7ea" providerId="ADAL" clId="{A9510EC8-9B71-4D86-BA26-58955ED13E68}" dt="2023-03-02T17:02:03.498" v="204" actId="1076"/>
          <ac:picMkLst>
            <pc:docMk/>
            <pc:sldMk cId="921995519" sldId="311"/>
            <ac:picMk id="15" creationId="{6AD88892-B864-B2DB-756F-748A61B74816}"/>
          </ac:picMkLst>
        </pc:picChg>
      </pc:sldChg>
      <pc:sldChg chg="modSp new del mod">
        <pc:chgData name="Emily Budik" userId="7a59e9f6-eba0-4bfe-bf3d-458f7dcee7ea" providerId="ADAL" clId="{A9510EC8-9B71-4D86-BA26-58955ED13E68}" dt="2023-03-06T20:46:28.451" v="1141" actId="47"/>
        <pc:sldMkLst>
          <pc:docMk/>
          <pc:sldMk cId="1035324807" sldId="312"/>
        </pc:sldMkLst>
        <pc:spChg chg="mod">
          <ac:chgData name="Emily Budik" userId="7a59e9f6-eba0-4bfe-bf3d-458f7dcee7ea" providerId="ADAL" clId="{A9510EC8-9B71-4D86-BA26-58955ED13E68}" dt="2023-03-06T20:46:18.704" v="1140" actId="20577"/>
          <ac:spMkLst>
            <pc:docMk/>
            <pc:sldMk cId="1035324807" sldId="312"/>
            <ac:spMk id="2" creationId="{CA461C21-AEEC-6EE7-933A-54CAF9EA5C88}"/>
          </ac:spMkLst>
        </pc:spChg>
      </pc:sldChg>
      <pc:sldChg chg="new del">
        <pc:chgData name="Emily Budik" userId="7a59e9f6-eba0-4bfe-bf3d-458f7dcee7ea" providerId="ADAL" clId="{A9510EC8-9B71-4D86-BA26-58955ED13E68}" dt="2023-03-02T17:12:41.796" v="219" actId="47"/>
        <pc:sldMkLst>
          <pc:docMk/>
          <pc:sldMk cId="3219585555" sldId="312"/>
        </pc:sldMkLst>
      </pc:sldChg>
      <pc:sldChg chg="add del">
        <pc:chgData name="Emily Budik" userId="7a59e9f6-eba0-4bfe-bf3d-458f7dcee7ea" providerId="ADAL" clId="{A9510EC8-9B71-4D86-BA26-58955ED13E68}" dt="2023-03-06T15:28:29.963" v="1123" actId="47"/>
        <pc:sldMkLst>
          <pc:docMk/>
          <pc:sldMk cId="3252255584" sldId="312"/>
        </pc:sldMkLst>
      </pc:sldChg>
      <pc:sldMasterChg chg="addSldLayout delSldLayout">
        <pc:chgData name="Emily Budik" userId="7a59e9f6-eba0-4bfe-bf3d-458f7dcee7ea" providerId="ADAL" clId="{A9510EC8-9B71-4D86-BA26-58955ED13E68}" dt="2023-03-06T15:28:24.392" v="1122" actId="47"/>
        <pc:sldMasterMkLst>
          <pc:docMk/>
          <pc:sldMasterMk cId="0" sldId="2147483677"/>
        </pc:sldMasterMkLst>
        <pc:sldLayoutChg chg="add del">
          <pc:chgData name="Emily Budik" userId="7a59e9f6-eba0-4bfe-bf3d-458f7dcee7ea" providerId="ADAL" clId="{A9510EC8-9B71-4D86-BA26-58955ED13E68}" dt="2023-03-06T15:28:24.392" v="1122" actId="47"/>
          <pc:sldLayoutMkLst>
            <pc:docMk/>
            <pc:sldMasterMk cId="0" sldId="2147483677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fb8d6ea64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fb8d6ea64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fb8d6ea64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fb8d6ea64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fb8d6ea64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fb8d6ea64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8fb8d6ea64_0_1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8fb8d6ea64_0_1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8fb8d6ea64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8fb8d6ea64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fb8d6ea64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fb8d6ea64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400" y="3417925"/>
            <a:ext cx="4645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728150" y="828800"/>
            <a:ext cx="56877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245900" y="1621350"/>
            <a:ext cx="26232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1245900" y="2342550"/>
            <a:ext cx="26232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741175" y="1606125"/>
            <a:ext cx="56601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1741225" y="3108650"/>
            <a:ext cx="5660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30282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275600" y="2445841"/>
            <a:ext cx="6592800" cy="21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2212800" y="1331400"/>
            <a:ext cx="47184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2" hasCustomPrompt="1"/>
          </p:nvPr>
        </p:nvSpPr>
        <p:spPr>
          <a:xfrm>
            <a:off x="3561600" y="602700"/>
            <a:ext cx="20208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"/>
          </p:nvPr>
        </p:nvSpPr>
        <p:spPr>
          <a:xfrm>
            <a:off x="3168450" y="4018575"/>
            <a:ext cx="2807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0000">
            <a:off x="1975586" y="-190500"/>
            <a:ext cx="5460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903250" y="1363150"/>
            <a:ext cx="333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2903250" y="2530789"/>
            <a:ext cx="33375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>
            <a:spLocks noGrp="1"/>
          </p:cNvSpPr>
          <p:nvPr>
            <p:ph type="title" hasCustomPrompt="1"/>
          </p:nvPr>
        </p:nvSpPr>
        <p:spPr>
          <a:xfrm>
            <a:off x="5175300" y="2889888"/>
            <a:ext cx="2322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1"/>
          </p:nvPr>
        </p:nvSpPr>
        <p:spPr>
          <a:xfrm>
            <a:off x="5175300" y="3502963"/>
            <a:ext cx="2319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 idx="2" hasCustomPrompt="1"/>
          </p:nvPr>
        </p:nvSpPr>
        <p:spPr>
          <a:xfrm>
            <a:off x="3410700" y="1086063"/>
            <a:ext cx="2322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3"/>
          </p:nvPr>
        </p:nvSpPr>
        <p:spPr>
          <a:xfrm>
            <a:off x="3410700" y="1699138"/>
            <a:ext cx="2319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title" idx="4" hasCustomPrompt="1"/>
          </p:nvPr>
        </p:nvSpPr>
        <p:spPr>
          <a:xfrm>
            <a:off x="1647900" y="2889888"/>
            <a:ext cx="23226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5"/>
          </p:nvPr>
        </p:nvSpPr>
        <p:spPr>
          <a:xfrm>
            <a:off x="1647900" y="3502963"/>
            <a:ext cx="2319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3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6285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  <p:sldLayoutId id="2147483658" r:id="rId4"/>
    <p:sldLayoutId id="2147483661" r:id="rId5"/>
    <p:sldLayoutId id="2147483668" r:id="rId6"/>
    <p:sldLayoutId id="2147483669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subTitle" idx="1"/>
          </p:nvPr>
        </p:nvSpPr>
        <p:spPr>
          <a:xfrm>
            <a:off x="2249400" y="3875800"/>
            <a:ext cx="46452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Emily Budik</a:t>
            </a:r>
            <a:endParaRPr sz="2400" dirty="0"/>
          </a:p>
        </p:txBody>
      </p:sp>
      <p:sp>
        <p:nvSpPr>
          <p:cNvPr id="181" name="Google Shape;181;p32"/>
          <p:cNvSpPr txBox="1">
            <a:spLocks noGrp="1"/>
          </p:cNvSpPr>
          <p:nvPr>
            <p:ph type="ctrTitle"/>
          </p:nvPr>
        </p:nvSpPr>
        <p:spPr>
          <a:xfrm>
            <a:off x="1728150" y="1263515"/>
            <a:ext cx="56877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The Formal Elements Art Therapy Scale (FEATS) Digital Archival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B7E20-AC8E-4763-8877-F39DE849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7" y="1349312"/>
            <a:ext cx="3143412" cy="226071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4D194-1626-A926-240E-4CD67776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49312"/>
            <a:ext cx="3471565" cy="226071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883EFD-124B-7F1F-4CF8-783C327194BE}"/>
              </a:ext>
            </a:extLst>
          </p:cNvPr>
          <p:cNvSpPr txBox="1"/>
          <p:nvPr/>
        </p:nvSpPr>
        <p:spPr>
          <a:xfrm>
            <a:off x="1663700" y="395205"/>
            <a:ext cx="549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Examples of improvements SEEN in the PPATS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1181F4-3221-8250-4D95-E7277FB073C1}"/>
              </a:ext>
            </a:extLst>
          </p:cNvPr>
          <p:cNvSpPr txBox="1"/>
          <p:nvPr/>
        </p:nvSpPr>
        <p:spPr>
          <a:xfrm>
            <a:off x="780881" y="1379692"/>
            <a:ext cx="2811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11DEC-77F0-1DFC-C744-1D4A9C14134A}"/>
              </a:ext>
            </a:extLst>
          </p:cNvPr>
          <p:cNvSpPr txBox="1"/>
          <p:nvPr/>
        </p:nvSpPr>
        <p:spPr>
          <a:xfrm>
            <a:off x="2949264" y="3703717"/>
            <a:ext cx="619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Changes over time seen in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0B3B14-F2D6-08D8-A234-613060A02253}"/>
              </a:ext>
            </a:extLst>
          </p:cNvPr>
          <p:cNvSpPr txBox="1"/>
          <p:nvPr/>
        </p:nvSpPr>
        <p:spPr>
          <a:xfrm>
            <a:off x="2118099" y="4041874"/>
            <a:ext cx="3928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Prominence of color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Realism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Person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D845CF-45C1-7623-A1E4-AF36C1A8CCFD}"/>
              </a:ext>
            </a:extLst>
          </p:cNvPr>
          <p:cNvSpPr txBox="1"/>
          <p:nvPr/>
        </p:nvSpPr>
        <p:spPr>
          <a:xfrm>
            <a:off x="4278695" y="4041874"/>
            <a:ext cx="3928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Details of Object and Environment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Space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Implied Energy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CCE00-6A8B-59EB-B572-28D84DC97EFD}"/>
              </a:ext>
            </a:extLst>
          </p:cNvPr>
          <p:cNvSpPr txBox="1"/>
          <p:nvPr/>
        </p:nvSpPr>
        <p:spPr>
          <a:xfrm>
            <a:off x="30843" y="4774168"/>
            <a:ext cx="46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Gantt,  L. &amp; </a:t>
            </a:r>
            <a:r>
              <a:rPr lang="en-US" sz="900" dirty="0" err="1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Tabone</a:t>
            </a:r>
            <a:r>
              <a:rPr lang="en-US" sz="900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, C. (2016) The Formal Elements Art Therapy Scale (FEATS</a:t>
            </a:r>
            <a:r>
              <a:rPr lang="en-US" sz="900" i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).  The Wiley Handbook of Art Therapy (pp. 569-578). </a:t>
            </a:r>
            <a:r>
              <a:rPr lang="pt-BR" sz="900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Gussak, D., Rosal, M.L. </a:t>
            </a:r>
            <a:endParaRPr lang="en-US" sz="900" dirty="0">
              <a:solidFill>
                <a:schemeClr val="tx1"/>
              </a:solidFill>
              <a:latin typeface="Red Hat Display"/>
              <a:ea typeface="Red Hat Display"/>
              <a:cs typeface="Red Hat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125" y="3064351"/>
            <a:ext cx="4854226" cy="5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8"/>
          <p:cNvSpPr txBox="1">
            <a:spLocks noGrp="1"/>
          </p:cNvSpPr>
          <p:nvPr>
            <p:ph type="title"/>
          </p:nvPr>
        </p:nvSpPr>
        <p:spPr>
          <a:xfrm>
            <a:off x="1741175" y="1606125"/>
            <a:ext cx="56601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7,498,300</a:t>
            </a:r>
            <a:endParaRPr dirty="0"/>
          </a:p>
        </p:txBody>
      </p:sp>
      <p:sp>
        <p:nvSpPr>
          <p:cNvPr id="548" name="Google Shape;548;p58"/>
          <p:cNvSpPr txBox="1">
            <a:spLocks noGrp="1"/>
          </p:cNvSpPr>
          <p:nvPr>
            <p:ph type="subTitle" idx="1"/>
          </p:nvPr>
        </p:nvSpPr>
        <p:spPr>
          <a:xfrm>
            <a:off x="1741225" y="3108650"/>
            <a:ext cx="5660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FEATS Numbered Scales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1C3A4-C746-60DD-04A8-E4465D8D6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81" y="1520511"/>
            <a:ext cx="6559887" cy="1505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663C3-0AF2-BAF2-4CC0-0BFF3A869FF3}"/>
              </a:ext>
            </a:extLst>
          </p:cNvPr>
          <p:cNvSpPr txBox="1"/>
          <p:nvPr/>
        </p:nvSpPr>
        <p:spPr>
          <a:xfrm>
            <a:off x="30843" y="4774168"/>
            <a:ext cx="466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Gantt,  L. &amp; </a:t>
            </a:r>
            <a:r>
              <a:rPr lang="en-US" sz="900" dirty="0" err="1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Tabone</a:t>
            </a:r>
            <a:r>
              <a:rPr lang="en-US" sz="900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, C. (2016) The Formal Elements Art Therapy Scale (FEATS</a:t>
            </a:r>
            <a:r>
              <a:rPr lang="en-US" sz="900" i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).  The Wiley Handbook of Art Therapy (pp. 569-578). </a:t>
            </a:r>
            <a:r>
              <a:rPr lang="pt-BR" sz="900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Gussak, D., Rosal, M.L. </a:t>
            </a:r>
            <a:endParaRPr lang="en-US" sz="900" dirty="0">
              <a:solidFill>
                <a:schemeClr val="tx1"/>
              </a:solidFill>
              <a:latin typeface="Red Hat Display"/>
              <a:ea typeface="Red Hat Display"/>
              <a:cs typeface="Red Hat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0C1D6-EC4B-C8BA-9782-0E10CDE61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56" y="2905318"/>
            <a:ext cx="3520440" cy="2256368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288A2-B5B8-C081-561D-27F13109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30" y="1714994"/>
            <a:ext cx="3559048" cy="2267712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F774B-D56E-3C82-0BA4-9657DF7EF8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16" r="8269"/>
          <a:stretch/>
        </p:blipFill>
        <p:spPr>
          <a:xfrm>
            <a:off x="3947202" y="-29529"/>
            <a:ext cx="3847224" cy="2267712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64BAE-7055-B841-E7CC-82BEDDAE6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16" y="371326"/>
            <a:ext cx="3537132" cy="226706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D88892-B864-B2DB-756F-748A61B74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63" y="2856229"/>
            <a:ext cx="3287548" cy="2267712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17" name="Google Shape;547;p58">
            <a:extLst>
              <a:ext uri="{FF2B5EF4-FFF2-40B4-BE49-F238E27FC236}">
                <a16:creationId xmlns:a16="http://schemas.microsoft.com/office/drawing/2014/main" id="{5A726921-D7EB-F44E-878C-5183CFD58B59}"/>
              </a:ext>
            </a:extLst>
          </p:cNvPr>
          <p:cNvSpPr txBox="1">
            <a:spLocks/>
          </p:cNvSpPr>
          <p:nvPr/>
        </p:nvSpPr>
        <p:spPr>
          <a:xfrm>
            <a:off x="2984904" y="1864873"/>
            <a:ext cx="2722518" cy="2070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Red Hat Display"/>
              <a:buNone/>
              <a:defRPr sz="82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92199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53FC4-4061-65CC-B61F-A63AD78C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54" y="1443566"/>
            <a:ext cx="3520440" cy="2256368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51C194-3C19-4F4D-505D-8803CE2DB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106" y="1443566"/>
            <a:ext cx="3520440" cy="2253082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9C72A-8BB9-725F-D5AC-BF0851C108F7}"/>
              </a:ext>
            </a:extLst>
          </p:cNvPr>
          <p:cNvSpPr txBox="1"/>
          <p:nvPr/>
        </p:nvSpPr>
        <p:spPr>
          <a:xfrm>
            <a:off x="2607674" y="797235"/>
            <a:ext cx="7004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Display"/>
                <a:ea typeface="Red Hat Display"/>
                <a:cs typeface="Red Hat Display"/>
                <a:sym typeface="Red Hat Display"/>
              </a:rPr>
              <a:t>Major Depression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8E0C8-5347-1BC8-6A88-6FC90C947B29}"/>
              </a:ext>
            </a:extLst>
          </p:cNvPr>
          <p:cNvSpPr txBox="1"/>
          <p:nvPr/>
        </p:nvSpPr>
        <p:spPr>
          <a:xfrm>
            <a:off x="137283" y="4013248"/>
            <a:ext cx="325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Scales applicable (non-exhaustive)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59AB4-5208-7915-69BB-85F47F02FAC7}"/>
              </a:ext>
            </a:extLst>
          </p:cNvPr>
          <p:cNvSpPr txBox="1"/>
          <p:nvPr/>
        </p:nvSpPr>
        <p:spPr>
          <a:xfrm>
            <a:off x="137283" y="4351729"/>
            <a:ext cx="3928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#3 – Implied Energy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#4 - Space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#10 – Details of Objects and Environment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77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501621" y="1310124"/>
            <a:ext cx="9811961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Bipolar Disorder, Mania</a:t>
            </a:r>
            <a:endParaRPr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EF62D-F3AF-E6BF-EC83-A44AE21D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8" y="2246806"/>
            <a:ext cx="3518081" cy="233692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79F36-792D-1299-AE7F-E7D23578D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78" y="2246806"/>
            <a:ext cx="3667666" cy="233692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83FCE-5AEE-0AD1-2D65-03E04DCD6B98}"/>
              </a:ext>
            </a:extLst>
          </p:cNvPr>
          <p:cNvSpPr txBox="1"/>
          <p:nvPr/>
        </p:nvSpPr>
        <p:spPr>
          <a:xfrm>
            <a:off x="161776" y="368957"/>
            <a:ext cx="325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Scales applicable (non-exhaustive)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95E40-B9B5-4F77-131B-D06B3CD9ED64}"/>
              </a:ext>
            </a:extLst>
          </p:cNvPr>
          <p:cNvSpPr txBox="1"/>
          <p:nvPr/>
        </p:nvSpPr>
        <p:spPr>
          <a:xfrm>
            <a:off x="161776" y="645956"/>
            <a:ext cx="392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#1 – Prominence of Color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#8 – Problem-Solving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#11 – Line Quality</a:t>
            </a:r>
          </a:p>
          <a:p>
            <a:pPr lvl="1"/>
            <a:endParaRPr lang="en-US" sz="1200" b="1" dirty="0">
              <a:solidFill>
                <a:schemeClr val="tx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313" y="945713"/>
            <a:ext cx="2641850" cy="7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13" y="2751938"/>
            <a:ext cx="2641850" cy="7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913" y="2751938"/>
            <a:ext cx="2641850" cy="7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0"/>
          <p:cNvSpPr txBox="1">
            <a:spLocks noGrp="1"/>
          </p:cNvSpPr>
          <p:nvPr>
            <p:ph type="title" idx="2"/>
          </p:nvPr>
        </p:nvSpPr>
        <p:spPr>
          <a:xfrm>
            <a:off x="3410700" y="1086063"/>
            <a:ext cx="23226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NOW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83" name="Google Shape;583;p60"/>
          <p:cNvSpPr txBox="1">
            <a:spLocks noGrp="1"/>
          </p:cNvSpPr>
          <p:nvPr>
            <p:ph type="title"/>
          </p:nvPr>
        </p:nvSpPr>
        <p:spPr>
          <a:xfrm>
            <a:off x="5175300" y="2889888"/>
            <a:ext cx="23226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FUTURE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86" name="Google Shape;586;p60"/>
          <p:cNvSpPr txBox="1">
            <a:spLocks noGrp="1"/>
          </p:cNvSpPr>
          <p:nvPr>
            <p:ph type="title" idx="4"/>
          </p:nvPr>
        </p:nvSpPr>
        <p:spPr>
          <a:xfrm>
            <a:off x="1487512" y="2924513"/>
            <a:ext cx="2640051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PREVIOUSLY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F5237-1BA9-C40B-A306-EB68DAF77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3322"/>
            <a:ext cx="8988879" cy="2775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CEA44-C890-E04E-B7F9-1FC71C3AE3AD}"/>
              </a:ext>
            </a:extLst>
          </p:cNvPr>
          <p:cNvSpPr/>
          <p:nvPr/>
        </p:nvSpPr>
        <p:spPr>
          <a:xfrm>
            <a:off x="2127899" y="3670846"/>
            <a:ext cx="1357477" cy="386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F-800324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E8AD9-9681-4DF9-CCED-70C6CBB7E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077" y="3600430"/>
            <a:ext cx="2015521" cy="129181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AD6085-C674-DC6D-6A6F-C92831649892}"/>
              </a:ext>
            </a:extLst>
          </p:cNvPr>
          <p:cNvCxnSpPr/>
          <p:nvPr/>
        </p:nvCxnSpPr>
        <p:spPr>
          <a:xfrm>
            <a:off x="4599718" y="4702629"/>
            <a:ext cx="83363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004" y="1105313"/>
            <a:ext cx="4854226" cy="5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8"/>
          <p:cNvSpPr txBox="1">
            <a:spLocks noGrp="1"/>
          </p:cNvSpPr>
          <p:nvPr>
            <p:ph type="title"/>
          </p:nvPr>
        </p:nvSpPr>
        <p:spPr>
          <a:xfrm>
            <a:off x="591926" y="475"/>
            <a:ext cx="7958624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Schizophrenia</a:t>
            </a:r>
            <a:endParaRPr sz="4400" dirty="0"/>
          </a:p>
        </p:txBody>
      </p:sp>
      <p:sp>
        <p:nvSpPr>
          <p:cNvPr id="548" name="Google Shape;548;p58"/>
          <p:cNvSpPr txBox="1">
            <a:spLocks noGrp="1"/>
          </p:cNvSpPr>
          <p:nvPr>
            <p:ph type="subTitle" idx="1"/>
          </p:nvPr>
        </p:nvSpPr>
        <p:spPr>
          <a:xfrm>
            <a:off x="1586067" y="1170775"/>
            <a:ext cx="56601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Males, 18-25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65BB2-6A1B-ABB6-B023-FBA2A0F50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26" y="1804458"/>
            <a:ext cx="3549832" cy="2248016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BD95CD-300D-07FA-AE4E-EFED213FD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244" y="1772707"/>
            <a:ext cx="3524431" cy="227976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7CCCB-2B84-1EEE-5435-29CDD1C62E3C}"/>
              </a:ext>
            </a:extLst>
          </p:cNvPr>
          <p:cNvSpPr txBox="1"/>
          <p:nvPr/>
        </p:nvSpPr>
        <p:spPr>
          <a:xfrm>
            <a:off x="213225" y="4374016"/>
            <a:ext cx="392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#2 – Color Fit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#6 – Logic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#12 - Person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BABCA-B6F8-0907-238B-2B93464B9DF0}"/>
              </a:ext>
            </a:extLst>
          </p:cNvPr>
          <p:cNvSpPr txBox="1"/>
          <p:nvPr/>
        </p:nvSpPr>
        <p:spPr>
          <a:xfrm>
            <a:off x="213225" y="4127057"/>
            <a:ext cx="325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Red Hat Display"/>
                <a:ea typeface="Red Hat Display"/>
                <a:cs typeface="Red Hat Display"/>
              </a:rPr>
              <a:t>Scales applicable (non-exhaustive)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2903250" y="1363150"/>
            <a:ext cx="333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My Ending remarks… </a:t>
            </a:r>
            <a:endParaRPr sz="4000" dirty="0"/>
          </a:p>
        </p:txBody>
      </p:sp>
      <p:sp>
        <p:nvSpPr>
          <p:cNvPr id="403" name="Google Shape;403;p52"/>
          <p:cNvSpPr txBox="1">
            <a:spLocks noGrp="1"/>
          </p:cNvSpPr>
          <p:nvPr>
            <p:ph type="subTitle" idx="1"/>
          </p:nvPr>
        </p:nvSpPr>
        <p:spPr>
          <a:xfrm>
            <a:off x="2903250" y="2775718"/>
            <a:ext cx="33375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 Backgrou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9CEFF"/>
      </a:accent1>
      <a:accent2>
        <a:srgbClr val="B4A7D6"/>
      </a:accent2>
      <a:accent3>
        <a:srgbClr val="8E7CC3"/>
      </a:accent3>
      <a:accent4>
        <a:srgbClr val="8E7CC3"/>
      </a:accent4>
      <a:accent5>
        <a:srgbClr val="674EA7"/>
      </a:accent5>
      <a:accent6>
        <a:srgbClr val="42288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211</Words>
  <Application>Microsoft Office PowerPoint</Application>
  <PresentationFormat>On-screen Show (16:9)</PresentationFormat>
  <Paragraphs>38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Karla</vt:lpstr>
      <vt:lpstr>Red Hat Display</vt:lpstr>
      <vt:lpstr>Brush Background by Slidesgo</vt:lpstr>
      <vt:lpstr>The Formal Elements Art Therapy Scale (FEATS) Digital Archival Project</vt:lpstr>
      <vt:lpstr>PowerPoint Presentation</vt:lpstr>
      <vt:lpstr>7,498,300</vt:lpstr>
      <vt:lpstr>PowerPoint Presentation</vt:lpstr>
      <vt:lpstr>PowerPoint Presentation</vt:lpstr>
      <vt:lpstr>Bipolar Disorder, Mania</vt:lpstr>
      <vt:lpstr>NOW</vt:lpstr>
      <vt:lpstr>Schizophrenia</vt:lpstr>
      <vt:lpstr>My Ending remarks…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Formal Elements Art Therapy Scale (FEATS) Digital Archival Project</dc:title>
  <cp:lastModifiedBy>Emily Budik</cp:lastModifiedBy>
  <cp:revision>1</cp:revision>
  <dcterms:modified xsi:type="dcterms:W3CDTF">2023-03-06T20:46:29Z</dcterms:modified>
</cp:coreProperties>
</file>